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4" r:id="rId7"/>
    <p:sldMasterId id="2147483736" r:id="rId8"/>
    <p:sldMasterId id="2147483749" r:id="rId9"/>
    <p:sldMasterId id="2147483761" r:id="rId10"/>
    <p:sldMasterId id="2147483774" r:id="rId11"/>
    <p:sldMasterId id="2147483787" r:id="rId12"/>
    <p:sldMasterId id="2147483799" r:id="rId13"/>
  </p:sldMasterIdLst>
  <p:sldIdLst>
    <p:sldId id="284" r:id="rId14"/>
    <p:sldId id="262" r:id="rId15"/>
    <p:sldId id="283" r:id="rId16"/>
    <p:sldId id="266" r:id="rId17"/>
    <p:sldId id="267" r:id="rId18"/>
    <p:sldId id="290" r:id="rId19"/>
    <p:sldId id="289" r:id="rId20"/>
    <p:sldId id="286" r:id="rId21"/>
    <p:sldId id="287" r:id="rId22"/>
    <p:sldId id="288" r:id="rId23"/>
    <p:sldId id="291" r:id="rId24"/>
    <p:sldId id="269" r:id="rId25"/>
    <p:sldId id="272" r:id="rId26"/>
    <p:sldId id="301" r:id="rId27"/>
    <p:sldId id="294" r:id="rId28"/>
    <p:sldId id="292" r:id="rId29"/>
    <p:sldId id="293" r:id="rId30"/>
    <p:sldId id="295" r:id="rId31"/>
    <p:sldId id="297" r:id="rId32"/>
    <p:sldId id="274" r:id="rId33"/>
    <p:sldId id="296" r:id="rId34"/>
    <p:sldId id="298" r:id="rId35"/>
    <p:sldId id="300" r:id="rId36"/>
    <p:sldId id="302" r:id="rId37"/>
  </p:sldIdLst>
  <p:sldSz cx="12161838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60" d="100"/>
          <a:sy n="60" d="100"/>
        </p:scale>
        <p:origin x="-1098" y="-19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48F14-AAF8-4DB7-B54B-52BC12209342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290287-05D2-447F-BD8E-C02C6760C2C3}">
      <dgm:prSet phldrT="[Text]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err="1" smtClean="0">
              <a:solidFill>
                <a:srgbClr val="002060"/>
              </a:solidFill>
            </a:rPr>
            <a:t>Quần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cư</a:t>
          </a:r>
          <a:endParaRPr lang="en-US" dirty="0">
            <a:solidFill>
              <a:srgbClr val="002060"/>
            </a:solidFill>
          </a:endParaRPr>
        </a:p>
      </dgm:t>
    </dgm:pt>
    <dgm:pt modelId="{B1768945-B061-4E41-B0F8-BF0CAD082513}" type="parTrans" cxnId="{DBA99157-CBCF-424D-B054-7BCBDF4AE95A}">
      <dgm:prSet/>
      <dgm:spPr/>
      <dgm:t>
        <a:bodyPr/>
        <a:lstStyle/>
        <a:p>
          <a:endParaRPr lang="en-US"/>
        </a:p>
      </dgm:t>
    </dgm:pt>
    <dgm:pt modelId="{3CACC348-FC96-409E-8555-49B4E5FC98F0}" type="sibTrans" cxnId="{DBA99157-CBCF-424D-B054-7BCBDF4AE95A}">
      <dgm:prSet/>
      <dgm:spPr/>
      <dgm:t>
        <a:bodyPr/>
        <a:lstStyle/>
        <a:p>
          <a:endParaRPr lang="en-US"/>
        </a:p>
      </dgm:t>
    </dgm:pt>
    <dgm:pt modelId="{8F75BFDB-0EF4-4BE9-BCED-3C5C4398CCAE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dirty="0" err="1" smtClean="0"/>
            <a:t>Quần</a:t>
          </a:r>
          <a:r>
            <a:rPr lang="en-US" dirty="0" smtClean="0"/>
            <a:t> </a:t>
          </a:r>
          <a:r>
            <a:rPr lang="en-US" dirty="0" err="1" smtClean="0"/>
            <a:t>cư</a:t>
          </a:r>
          <a:r>
            <a:rPr lang="en-US" dirty="0" smtClean="0"/>
            <a:t> </a:t>
          </a:r>
          <a:r>
            <a:rPr lang="en-US" dirty="0" err="1" smtClean="0"/>
            <a:t>nông</a:t>
          </a:r>
          <a:r>
            <a:rPr lang="en-US" dirty="0" smtClean="0"/>
            <a:t> </a:t>
          </a:r>
          <a:r>
            <a:rPr lang="en-US" dirty="0" err="1" smtClean="0"/>
            <a:t>thôn</a:t>
          </a:r>
          <a:endParaRPr lang="en-US" dirty="0"/>
        </a:p>
      </dgm:t>
    </dgm:pt>
    <dgm:pt modelId="{F919A98C-05B9-4500-9330-97A399A81633}" type="parTrans" cxnId="{61BB615F-7B3E-4F7E-BC1C-CD73E2AD9F5A}">
      <dgm:prSet/>
      <dgm:spPr/>
      <dgm:t>
        <a:bodyPr/>
        <a:lstStyle/>
        <a:p>
          <a:endParaRPr lang="en-US"/>
        </a:p>
      </dgm:t>
    </dgm:pt>
    <dgm:pt modelId="{3CEA6D80-ABDE-4987-B9A3-CD8901B30736}" type="sibTrans" cxnId="{61BB615F-7B3E-4F7E-BC1C-CD73E2AD9F5A}">
      <dgm:prSet/>
      <dgm:spPr/>
      <dgm:t>
        <a:bodyPr/>
        <a:lstStyle/>
        <a:p>
          <a:endParaRPr lang="en-US"/>
        </a:p>
      </dgm:t>
    </dgm:pt>
    <dgm:pt modelId="{15B33061-9816-4B8D-AC6A-DB1845AA87F2}">
      <dgm:prSet phldrT="[Text]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dirty="0" err="1" smtClean="0"/>
            <a:t>Quần</a:t>
          </a:r>
          <a:r>
            <a:rPr lang="en-US" dirty="0" smtClean="0"/>
            <a:t> </a:t>
          </a:r>
          <a:r>
            <a:rPr lang="en-US" dirty="0" err="1" smtClean="0"/>
            <a:t>cư</a:t>
          </a:r>
          <a:r>
            <a:rPr lang="en-US" dirty="0" smtClean="0"/>
            <a:t> </a:t>
          </a:r>
          <a:r>
            <a:rPr lang="en-US" dirty="0" err="1" smtClean="0"/>
            <a:t>đô</a:t>
          </a:r>
          <a:r>
            <a:rPr lang="en-US" dirty="0" smtClean="0"/>
            <a:t> </a:t>
          </a:r>
          <a:r>
            <a:rPr lang="en-US" dirty="0" err="1" smtClean="0"/>
            <a:t>thị</a:t>
          </a:r>
          <a:endParaRPr lang="en-US" dirty="0"/>
        </a:p>
      </dgm:t>
    </dgm:pt>
    <dgm:pt modelId="{84E69425-E8DB-4F0A-8D13-B356C9DCCA2F}" type="parTrans" cxnId="{09D5CA90-A2F4-4B09-B23E-C66F2A5DF4E5}">
      <dgm:prSet/>
      <dgm:spPr/>
      <dgm:t>
        <a:bodyPr/>
        <a:lstStyle/>
        <a:p>
          <a:endParaRPr lang="en-US"/>
        </a:p>
      </dgm:t>
    </dgm:pt>
    <dgm:pt modelId="{32917B8E-3DCA-4890-AA6A-D3DF9F287548}" type="sibTrans" cxnId="{09D5CA90-A2F4-4B09-B23E-C66F2A5DF4E5}">
      <dgm:prSet/>
      <dgm:spPr/>
      <dgm:t>
        <a:bodyPr/>
        <a:lstStyle/>
        <a:p>
          <a:endParaRPr lang="en-US"/>
        </a:p>
      </dgm:t>
    </dgm:pt>
    <dgm:pt modelId="{D5196C0E-D847-4563-A074-2F3A2FA725E8}">
      <dgm:prSet phldrT="[Text]"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err="1" smtClean="0">
              <a:solidFill>
                <a:srgbClr val="002060"/>
              </a:solidFill>
            </a:rPr>
            <a:t>Đô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thị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hóa</a:t>
          </a:r>
          <a:endParaRPr lang="en-US" dirty="0">
            <a:solidFill>
              <a:srgbClr val="002060"/>
            </a:solidFill>
          </a:endParaRPr>
        </a:p>
      </dgm:t>
    </dgm:pt>
    <dgm:pt modelId="{965DE425-873A-4579-B20F-62B6F419EA9B}" type="parTrans" cxnId="{FEDC8DA0-B1D4-4ADA-80A4-BE8C49A113E4}">
      <dgm:prSet/>
      <dgm:spPr/>
      <dgm:t>
        <a:bodyPr/>
        <a:lstStyle/>
        <a:p>
          <a:endParaRPr lang="en-US"/>
        </a:p>
      </dgm:t>
    </dgm:pt>
    <dgm:pt modelId="{871177CD-ADD2-4EFD-A779-81D88265792C}" type="sibTrans" cxnId="{FEDC8DA0-B1D4-4ADA-80A4-BE8C49A113E4}">
      <dgm:prSet/>
      <dgm:spPr/>
      <dgm:t>
        <a:bodyPr/>
        <a:lstStyle/>
        <a:p>
          <a:endParaRPr lang="en-US"/>
        </a:p>
      </dgm:t>
    </dgm:pt>
    <dgm:pt modelId="{EC966B7F-C6EC-4C43-81F0-261876C1CD67}">
      <dgm:prSet phldrT="[Text]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dirty="0" err="1" smtClean="0"/>
            <a:t>Đô</a:t>
          </a:r>
          <a:r>
            <a:rPr lang="en-US" dirty="0" smtClean="0"/>
            <a:t> </a:t>
          </a:r>
          <a:r>
            <a:rPr lang="en-US" dirty="0" err="1" smtClean="0"/>
            <a:t>thị</a:t>
          </a:r>
          <a:r>
            <a:rPr lang="en-US" dirty="0" smtClean="0"/>
            <a:t> </a:t>
          </a:r>
          <a:r>
            <a:rPr lang="en-US" dirty="0" err="1" smtClean="0"/>
            <a:t>hóa</a:t>
          </a:r>
          <a:endParaRPr lang="en-US" dirty="0"/>
        </a:p>
      </dgm:t>
    </dgm:pt>
    <dgm:pt modelId="{CCB80628-FCC0-4F1E-8E01-7B864C5AC118}" type="parTrans" cxnId="{930249B9-98C0-4611-BE11-E287CEF4993F}">
      <dgm:prSet/>
      <dgm:spPr/>
      <dgm:t>
        <a:bodyPr/>
        <a:lstStyle/>
        <a:p>
          <a:endParaRPr lang="en-US"/>
        </a:p>
      </dgm:t>
    </dgm:pt>
    <dgm:pt modelId="{5A34B756-6223-4C6F-B524-EAF21FB10CE1}" type="sibTrans" cxnId="{930249B9-98C0-4611-BE11-E287CEF4993F}">
      <dgm:prSet/>
      <dgm:spPr/>
      <dgm:t>
        <a:bodyPr/>
        <a:lstStyle/>
        <a:p>
          <a:endParaRPr lang="en-US"/>
        </a:p>
      </dgm:t>
    </dgm:pt>
    <dgm:pt modelId="{BF9B070B-2B07-49F5-986E-91CF8779D9A6}">
      <dgm:prSet phldrT="[Text]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siêu</a:t>
          </a:r>
          <a:r>
            <a:rPr lang="en-US" dirty="0" smtClean="0"/>
            <a:t> </a:t>
          </a:r>
          <a:r>
            <a:rPr lang="en-US" dirty="0" err="1" smtClean="0"/>
            <a:t>đô</a:t>
          </a:r>
          <a:r>
            <a:rPr lang="en-US" dirty="0" smtClean="0"/>
            <a:t> </a:t>
          </a:r>
          <a:r>
            <a:rPr lang="en-US" dirty="0" err="1" smtClean="0"/>
            <a:t>thị</a:t>
          </a:r>
          <a:endParaRPr lang="en-US" dirty="0"/>
        </a:p>
      </dgm:t>
    </dgm:pt>
    <dgm:pt modelId="{83249124-0E4C-4A3F-9945-AE786FCE7EF1}" type="parTrans" cxnId="{2209915B-640A-492A-8B45-2B4EB2D087AD}">
      <dgm:prSet/>
      <dgm:spPr/>
      <dgm:t>
        <a:bodyPr/>
        <a:lstStyle/>
        <a:p>
          <a:endParaRPr lang="en-US"/>
        </a:p>
      </dgm:t>
    </dgm:pt>
    <dgm:pt modelId="{AB90D7CE-C59B-4381-88D9-063F027846DE}" type="sibTrans" cxnId="{2209915B-640A-492A-8B45-2B4EB2D087AD}">
      <dgm:prSet/>
      <dgm:spPr/>
      <dgm:t>
        <a:bodyPr/>
        <a:lstStyle/>
        <a:p>
          <a:endParaRPr lang="en-US"/>
        </a:p>
      </dgm:t>
    </dgm:pt>
    <dgm:pt modelId="{FCA0D9D6-62B7-4D30-8A61-103E4EAE3936}" type="pres">
      <dgm:prSet presAssocID="{14D48F14-AAF8-4DB7-B54B-52BC1220934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E7171FE-144E-464A-8C3C-87F48A303555}" type="pres">
      <dgm:prSet presAssocID="{A9290287-05D2-447F-BD8E-C02C6760C2C3}" presName="linNode" presStyleCnt="0"/>
      <dgm:spPr/>
    </dgm:pt>
    <dgm:pt modelId="{74552BE1-0D5E-42ED-A6B9-13EE26854168}" type="pres">
      <dgm:prSet presAssocID="{A9290287-05D2-447F-BD8E-C02C6760C2C3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B00CD-D955-4EB5-8BAA-A172BF5E8A96}" type="pres">
      <dgm:prSet presAssocID="{A9290287-05D2-447F-BD8E-C02C6760C2C3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1BD1E-44C9-44CA-B1DB-457EF63AA9EF}" type="pres">
      <dgm:prSet presAssocID="{3CACC348-FC96-409E-8555-49B4E5FC98F0}" presName="spacing" presStyleCnt="0"/>
      <dgm:spPr/>
    </dgm:pt>
    <dgm:pt modelId="{677C7DE8-3A3B-4B6A-8BCB-38C74AA0D7C1}" type="pres">
      <dgm:prSet presAssocID="{D5196C0E-D847-4563-A074-2F3A2FA725E8}" presName="linNode" presStyleCnt="0"/>
      <dgm:spPr/>
    </dgm:pt>
    <dgm:pt modelId="{81B8FD57-D6D5-49D6-856B-BBBC2581BAC5}" type="pres">
      <dgm:prSet presAssocID="{D5196C0E-D847-4563-A074-2F3A2FA725E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0C778-7791-424B-8015-F4BE2C0C2F83}" type="pres">
      <dgm:prSet presAssocID="{D5196C0E-D847-4563-A074-2F3A2FA725E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DC8DA0-B1D4-4ADA-80A4-BE8C49A113E4}" srcId="{14D48F14-AAF8-4DB7-B54B-52BC12209342}" destId="{D5196C0E-D847-4563-A074-2F3A2FA725E8}" srcOrd="1" destOrd="0" parTransId="{965DE425-873A-4579-B20F-62B6F419EA9B}" sibTransId="{871177CD-ADD2-4EFD-A779-81D88265792C}"/>
    <dgm:cxn modelId="{264E4CFF-3CE4-4B4C-A2D1-7978D077890A}" type="presOf" srcId="{14D48F14-AAF8-4DB7-B54B-52BC12209342}" destId="{FCA0D9D6-62B7-4D30-8A61-103E4EAE3936}" srcOrd="0" destOrd="0" presId="urn:microsoft.com/office/officeart/2005/8/layout/vList6"/>
    <dgm:cxn modelId="{34D89F10-7A4E-4950-8C30-8F284EF3E976}" type="presOf" srcId="{15B33061-9816-4B8D-AC6A-DB1845AA87F2}" destId="{365B00CD-D955-4EB5-8BAA-A172BF5E8A96}" srcOrd="0" destOrd="1" presId="urn:microsoft.com/office/officeart/2005/8/layout/vList6"/>
    <dgm:cxn modelId="{CBE80F6E-E821-45D5-BF8A-391C55F5F939}" type="presOf" srcId="{8F75BFDB-0EF4-4BE9-BCED-3C5C4398CCAE}" destId="{365B00CD-D955-4EB5-8BAA-A172BF5E8A96}" srcOrd="0" destOrd="0" presId="urn:microsoft.com/office/officeart/2005/8/layout/vList6"/>
    <dgm:cxn modelId="{2209915B-640A-492A-8B45-2B4EB2D087AD}" srcId="{D5196C0E-D847-4563-A074-2F3A2FA725E8}" destId="{BF9B070B-2B07-49F5-986E-91CF8779D9A6}" srcOrd="1" destOrd="0" parTransId="{83249124-0E4C-4A3F-9945-AE786FCE7EF1}" sibTransId="{AB90D7CE-C59B-4381-88D9-063F027846DE}"/>
    <dgm:cxn modelId="{98719FC1-4419-4EFA-ABB5-13C7BD7D95F5}" type="presOf" srcId="{BF9B070B-2B07-49F5-986E-91CF8779D9A6}" destId="{5A00C778-7791-424B-8015-F4BE2C0C2F83}" srcOrd="0" destOrd="1" presId="urn:microsoft.com/office/officeart/2005/8/layout/vList6"/>
    <dgm:cxn modelId="{61BB615F-7B3E-4F7E-BC1C-CD73E2AD9F5A}" srcId="{A9290287-05D2-447F-BD8E-C02C6760C2C3}" destId="{8F75BFDB-0EF4-4BE9-BCED-3C5C4398CCAE}" srcOrd="0" destOrd="0" parTransId="{F919A98C-05B9-4500-9330-97A399A81633}" sibTransId="{3CEA6D80-ABDE-4987-B9A3-CD8901B30736}"/>
    <dgm:cxn modelId="{5BB44D93-2E5A-401A-8AD1-2EB4BCAB124F}" type="presOf" srcId="{D5196C0E-D847-4563-A074-2F3A2FA725E8}" destId="{81B8FD57-D6D5-49D6-856B-BBBC2581BAC5}" srcOrd="0" destOrd="0" presId="urn:microsoft.com/office/officeart/2005/8/layout/vList6"/>
    <dgm:cxn modelId="{DBA99157-CBCF-424D-B054-7BCBDF4AE95A}" srcId="{14D48F14-AAF8-4DB7-B54B-52BC12209342}" destId="{A9290287-05D2-447F-BD8E-C02C6760C2C3}" srcOrd="0" destOrd="0" parTransId="{B1768945-B061-4E41-B0F8-BF0CAD082513}" sibTransId="{3CACC348-FC96-409E-8555-49B4E5FC98F0}"/>
    <dgm:cxn modelId="{38BD807B-C7A5-4A27-B722-0FF812ADB5B3}" type="presOf" srcId="{EC966B7F-C6EC-4C43-81F0-261876C1CD67}" destId="{5A00C778-7791-424B-8015-F4BE2C0C2F83}" srcOrd="0" destOrd="0" presId="urn:microsoft.com/office/officeart/2005/8/layout/vList6"/>
    <dgm:cxn modelId="{3AD8C6E2-2807-4053-B67C-1647EEA0DE51}" type="presOf" srcId="{A9290287-05D2-447F-BD8E-C02C6760C2C3}" destId="{74552BE1-0D5E-42ED-A6B9-13EE26854168}" srcOrd="0" destOrd="0" presId="urn:microsoft.com/office/officeart/2005/8/layout/vList6"/>
    <dgm:cxn modelId="{930249B9-98C0-4611-BE11-E287CEF4993F}" srcId="{D5196C0E-D847-4563-A074-2F3A2FA725E8}" destId="{EC966B7F-C6EC-4C43-81F0-261876C1CD67}" srcOrd="0" destOrd="0" parTransId="{CCB80628-FCC0-4F1E-8E01-7B864C5AC118}" sibTransId="{5A34B756-6223-4C6F-B524-EAF21FB10CE1}"/>
    <dgm:cxn modelId="{09D5CA90-A2F4-4B09-B23E-C66F2A5DF4E5}" srcId="{A9290287-05D2-447F-BD8E-C02C6760C2C3}" destId="{15B33061-9816-4B8D-AC6A-DB1845AA87F2}" srcOrd="1" destOrd="0" parTransId="{84E69425-E8DB-4F0A-8D13-B356C9DCCA2F}" sibTransId="{32917B8E-3DCA-4890-AA6A-D3DF9F287548}"/>
    <dgm:cxn modelId="{C0171260-6D67-4C88-B03C-A8C0561851B9}" type="presParOf" srcId="{FCA0D9D6-62B7-4D30-8A61-103E4EAE3936}" destId="{8E7171FE-144E-464A-8C3C-87F48A303555}" srcOrd="0" destOrd="0" presId="urn:microsoft.com/office/officeart/2005/8/layout/vList6"/>
    <dgm:cxn modelId="{DEF9F04B-2639-4FEE-AB5A-7C8A8C32BB94}" type="presParOf" srcId="{8E7171FE-144E-464A-8C3C-87F48A303555}" destId="{74552BE1-0D5E-42ED-A6B9-13EE26854168}" srcOrd="0" destOrd="0" presId="urn:microsoft.com/office/officeart/2005/8/layout/vList6"/>
    <dgm:cxn modelId="{E98710D1-9F11-4294-B9F1-2A75DD2B8B7F}" type="presParOf" srcId="{8E7171FE-144E-464A-8C3C-87F48A303555}" destId="{365B00CD-D955-4EB5-8BAA-A172BF5E8A96}" srcOrd="1" destOrd="0" presId="urn:microsoft.com/office/officeart/2005/8/layout/vList6"/>
    <dgm:cxn modelId="{B9021BAC-E35A-4239-A2B4-0A661E3C8A23}" type="presParOf" srcId="{FCA0D9D6-62B7-4D30-8A61-103E4EAE3936}" destId="{9A61BD1E-44C9-44CA-B1DB-457EF63AA9EF}" srcOrd="1" destOrd="0" presId="urn:microsoft.com/office/officeart/2005/8/layout/vList6"/>
    <dgm:cxn modelId="{D15572ED-56AB-441B-9199-A66279E6FD9C}" type="presParOf" srcId="{FCA0D9D6-62B7-4D30-8A61-103E4EAE3936}" destId="{677C7DE8-3A3B-4B6A-8BCB-38C74AA0D7C1}" srcOrd="2" destOrd="0" presId="urn:microsoft.com/office/officeart/2005/8/layout/vList6"/>
    <dgm:cxn modelId="{DAD90629-4264-4493-A6F8-EAA7943C31C6}" type="presParOf" srcId="{677C7DE8-3A3B-4B6A-8BCB-38C74AA0D7C1}" destId="{81B8FD57-D6D5-49D6-856B-BBBC2581BAC5}" srcOrd="0" destOrd="0" presId="urn:microsoft.com/office/officeart/2005/8/layout/vList6"/>
    <dgm:cxn modelId="{DEE1872C-BB8D-4F30-8ED1-75A4CF31B995}" type="presParOf" srcId="{677C7DE8-3A3B-4B6A-8BCB-38C74AA0D7C1}" destId="{5A00C778-7791-424B-8015-F4BE2C0C2F8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B00CD-D955-4EB5-8BAA-A172BF5E8A96}">
      <dsp:nvSpPr>
        <dsp:cNvPr id="0" name=""/>
        <dsp:cNvSpPr/>
      </dsp:nvSpPr>
      <dsp:spPr>
        <a:xfrm>
          <a:off x="3526933" y="527"/>
          <a:ext cx="5290399" cy="20556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err="1" smtClean="0"/>
            <a:t>Quần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cư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nông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thôn</a:t>
          </a:r>
          <a:endParaRPr lang="en-US" sz="4100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err="1" smtClean="0"/>
            <a:t>Quần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cư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đô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thị</a:t>
          </a:r>
          <a:endParaRPr lang="en-US" sz="4100" kern="1200" dirty="0"/>
        </a:p>
      </dsp:txBody>
      <dsp:txXfrm>
        <a:off x="3526933" y="257488"/>
        <a:ext cx="4519516" cy="1541766"/>
      </dsp:txXfrm>
    </dsp:sp>
    <dsp:sp modelId="{74552BE1-0D5E-42ED-A6B9-13EE26854168}">
      <dsp:nvSpPr>
        <dsp:cNvPr id="0" name=""/>
        <dsp:cNvSpPr/>
      </dsp:nvSpPr>
      <dsp:spPr>
        <a:xfrm>
          <a:off x="0" y="527"/>
          <a:ext cx="3526933" cy="205568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err="1" smtClean="0">
              <a:solidFill>
                <a:srgbClr val="002060"/>
              </a:solidFill>
            </a:rPr>
            <a:t>Quần</a:t>
          </a:r>
          <a:r>
            <a:rPr lang="en-US" sz="5800" kern="1200" dirty="0" smtClean="0">
              <a:solidFill>
                <a:srgbClr val="002060"/>
              </a:solidFill>
            </a:rPr>
            <a:t> </a:t>
          </a:r>
          <a:r>
            <a:rPr lang="en-US" sz="5800" kern="1200" dirty="0" err="1" smtClean="0">
              <a:solidFill>
                <a:srgbClr val="002060"/>
              </a:solidFill>
            </a:rPr>
            <a:t>cư</a:t>
          </a:r>
          <a:endParaRPr lang="en-US" sz="5800" kern="1200" dirty="0">
            <a:solidFill>
              <a:srgbClr val="002060"/>
            </a:solidFill>
          </a:endParaRPr>
        </a:p>
      </dsp:txBody>
      <dsp:txXfrm>
        <a:off x="100350" y="100877"/>
        <a:ext cx="3326233" cy="1854988"/>
      </dsp:txXfrm>
    </dsp:sp>
    <dsp:sp modelId="{5A00C778-7791-424B-8015-F4BE2C0C2F83}">
      <dsp:nvSpPr>
        <dsp:cNvPr id="0" name=""/>
        <dsp:cNvSpPr/>
      </dsp:nvSpPr>
      <dsp:spPr>
        <a:xfrm>
          <a:off x="3526933" y="2261784"/>
          <a:ext cx="5290399" cy="20556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035" tIns="26035" rIns="26035" bIns="26035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err="1" smtClean="0"/>
            <a:t>Đô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thị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hóa</a:t>
          </a:r>
          <a:endParaRPr lang="en-US" sz="4100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100" kern="1200" dirty="0" err="1" smtClean="0"/>
            <a:t>Các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siêu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đô</a:t>
          </a:r>
          <a:r>
            <a:rPr lang="en-US" sz="4100" kern="1200" dirty="0" smtClean="0"/>
            <a:t> </a:t>
          </a:r>
          <a:r>
            <a:rPr lang="en-US" sz="4100" kern="1200" dirty="0" err="1" smtClean="0"/>
            <a:t>thị</a:t>
          </a:r>
          <a:endParaRPr lang="en-US" sz="4100" kern="1200" dirty="0"/>
        </a:p>
      </dsp:txBody>
      <dsp:txXfrm>
        <a:off x="3526933" y="2518745"/>
        <a:ext cx="4519516" cy="1541766"/>
      </dsp:txXfrm>
    </dsp:sp>
    <dsp:sp modelId="{81B8FD57-D6D5-49D6-856B-BBBC2581BAC5}">
      <dsp:nvSpPr>
        <dsp:cNvPr id="0" name=""/>
        <dsp:cNvSpPr/>
      </dsp:nvSpPr>
      <dsp:spPr>
        <a:xfrm>
          <a:off x="0" y="2261784"/>
          <a:ext cx="3526933" cy="2055688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err="1" smtClean="0">
              <a:solidFill>
                <a:srgbClr val="002060"/>
              </a:solidFill>
            </a:rPr>
            <a:t>Đô</a:t>
          </a:r>
          <a:r>
            <a:rPr lang="en-US" sz="5800" kern="1200" dirty="0" smtClean="0">
              <a:solidFill>
                <a:srgbClr val="002060"/>
              </a:solidFill>
            </a:rPr>
            <a:t> </a:t>
          </a:r>
          <a:r>
            <a:rPr lang="en-US" sz="5800" kern="1200" dirty="0" err="1" smtClean="0">
              <a:solidFill>
                <a:srgbClr val="002060"/>
              </a:solidFill>
            </a:rPr>
            <a:t>thị</a:t>
          </a:r>
          <a:r>
            <a:rPr lang="en-US" sz="5800" kern="1200" dirty="0" smtClean="0">
              <a:solidFill>
                <a:srgbClr val="002060"/>
              </a:solidFill>
            </a:rPr>
            <a:t> </a:t>
          </a:r>
          <a:r>
            <a:rPr lang="en-US" sz="5800" kern="1200" dirty="0" err="1" smtClean="0">
              <a:solidFill>
                <a:srgbClr val="002060"/>
              </a:solidFill>
            </a:rPr>
            <a:t>hóa</a:t>
          </a:r>
          <a:endParaRPr lang="en-US" sz="5800" kern="1200" dirty="0">
            <a:solidFill>
              <a:srgbClr val="002060"/>
            </a:solidFill>
          </a:endParaRPr>
        </a:p>
      </dsp:txBody>
      <dsp:txXfrm>
        <a:off x="100350" y="2362134"/>
        <a:ext cx="3326233" cy="1854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8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701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99067"/>
      </p:ext>
    </p:extLst>
  </p:cSld>
  <p:clrMapOvr>
    <a:masterClrMapping/>
  </p:clrMapOvr>
  <p:transition>
    <p:newsflash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7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7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7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07701"/>
      </p:ext>
    </p:extLst>
  </p:cSld>
  <p:clrMapOvr>
    <a:masterClrMapping/>
  </p:clrMapOvr>
  <p:transition>
    <p:newsflash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68118"/>
      </p:ext>
    </p:extLst>
  </p:cSld>
  <p:clrMapOvr>
    <a:masterClrMapping/>
  </p:clrMapOvr>
  <p:transition>
    <p:newsflash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20383"/>
      </p:ext>
    </p:extLst>
  </p:cSld>
  <p:clrMapOvr>
    <a:masterClrMapping/>
  </p:clrMapOvr>
  <p:transition>
    <p:newsflash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61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61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17202"/>
      </p:ext>
    </p:extLst>
  </p:cSld>
  <p:clrMapOvr>
    <a:masterClrMapping/>
  </p:clrMapOvr>
  <p:transition>
    <p:newsflash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40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D714-D16E-43FC-B66A-4E37D74D4C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72F3E-9C62-485D-A8F7-17E8EE81CD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096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6A1F6-C79A-4CB8-9BBA-92C1ABE6E1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BDFCC-4334-41FA-B2B7-15FE24A980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278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1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5131-AC0E-46DD-9C46-9F6ADD4244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7847F-E625-47CA-BA01-48E4545592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946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FB91B-C893-4D03-A461-07CF22D36E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B3EC0-46F1-4AF9-9452-84C19FC840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81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5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5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A02CA-EFCE-4093-B69A-35461D0357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7842-F582-495D-AA80-3B9387CE56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95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95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85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3092-CBE4-4D18-B11C-8F38E6B80B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27A16-433D-47AD-A502-F13A38069D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19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2129-F8FE-42F1-9F57-E3ABC33751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5D83-2D8F-412A-9177-7B4CF6BD1A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263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2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2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525F-FA6D-4778-B715-6C220D1454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5BAB-0F03-4B93-A60E-6CD4C71D7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627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00442-D70C-4608-B71E-13DC909DE2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EC1DA-0939-4905-81CD-AD828286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9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D6B13-7CA5-4212-AD84-232FE4C02B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21F9F-06B3-4E53-8CBA-A1E2A260E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69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53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53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E7ECB-20B7-4A7C-8FB6-2A90DE7CE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1386B-E821-43F0-9A91-0677B3680C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457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53"/>
            <a:ext cx="10945654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7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75A6E-84E7-498E-A1E0-60B9F129BF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5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BDBAB-DD4F-4E19-A0AE-ABEDFC458E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779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EF22-AC39-4DB9-BB77-B2885A120B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21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1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FF920-F869-48F4-8C70-6107DB5D50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0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519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914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192C3-558A-4E51-8BC0-FBFD764F37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01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4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4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144B-D807-4F1F-9D86-8C057FF3B4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697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6930B-483A-4CF9-B13D-1F28B6579B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16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35E0-1452-48B3-AA61-52693ECBC5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7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1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6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1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72874-3813-4D62-A798-7828EA673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987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7DF14-9CD1-4A8F-AB08-A2A72DE9E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903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8DEF3-5E87-4FD9-9012-E1F89FDE6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176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51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51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72F80-A347-4102-A397-0BECD58D81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728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8092" y="1600206"/>
            <a:ext cx="10945654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A61E2-9EC1-4FD7-A140-38DD44DE4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693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00932"/>
      </p:ext>
    </p:extLst>
  </p:cSld>
  <p:clrMapOvr>
    <a:masterClrMapping/>
  </p:clrMapOvr>
  <p:transition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679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2971"/>
      </p:ext>
    </p:extLst>
  </p:cSld>
  <p:clrMapOvr>
    <a:masterClrMapping/>
  </p:clrMapOvr>
  <p:transition>
    <p:newsflash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24984"/>
      </p:ext>
    </p:extLst>
  </p:cSld>
  <p:clrMapOvr>
    <a:masterClrMapping/>
  </p:clrMapOvr>
  <p:transition>
    <p:newsflash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94433"/>
      </p:ext>
    </p:extLst>
  </p:cSld>
  <p:clrMapOvr>
    <a:masterClrMapping/>
  </p:clrMapOvr>
  <p:transition>
    <p:newsflash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2303"/>
      </p:ext>
    </p:extLst>
  </p:cSld>
  <p:clrMapOvr>
    <a:masterClrMapping/>
  </p:clrMapOvr>
  <p:transition>
    <p:newsflash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09654"/>
      </p:ext>
    </p:extLst>
  </p:cSld>
  <p:clrMapOvr>
    <a:masterClrMapping/>
  </p:clrMapOvr>
  <p:transition>
    <p:newsflash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90135"/>
      </p:ext>
    </p:extLst>
  </p:cSld>
  <p:clrMapOvr>
    <a:masterClrMapping/>
  </p:clrMapOvr>
  <p:transition>
    <p:newsflash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92004"/>
      </p:ext>
    </p:extLst>
  </p:cSld>
  <p:clrMapOvr>
    <a:masterClrMapping/>
  </p:clrMapOvr>
  <p:transition>
    <p:newsflash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38126"/>
      </p:ext>
    </p:extLst>
  </p:cSld>
  <p:clrMapOvr>
    <a:masterClrMapping/>
  </p:clrMapOvr>
  <p:transition>
    <p:newsflash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6613"/>
      </p:ext>
    </p:extLst>
  </p:cSld>
  <p:clrMapOvr>
    <a:masterClrMapping/>
  </p:clrMapOvr>
  <p:transition>
    <p:newsflash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48862"/>
      </p:ext>
    </p:extLst>
  </p:cSld>
  <p:clrMapOvr>
    <a:masterClrMapping/>
  </p:clrMapOvr>
  <p:transition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94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134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87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C41DB1D8-67D2-42FA-B3CF-0E496171262F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51B444F4-9BDF-44BE-83DE-CE3721C6A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18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80EA665A-255B-4B6B-832A-6617C021C9CE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255FCF50-3639-4F6A-9BFC-F42811D0D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436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6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3B65DFA4-E10A-431C-9CDB-CDA4EAB60B0A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6FAFB53A-09C4-43A1-B490-EC3D8388A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751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DEC2F79E-7E26-4130-9384-70116E4B215F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B8C1F599-B65C-4E62-A837-D0E61364B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19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5" y="1535113"/>
            <a:ext cx="5373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5" y="2174875"/>
            <a:ext cx="5373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8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8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8342DCA3-F3CF-4FAA-BD88-A56DD9B9CB9E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A3B1A1C7-6C7E-4ADD-B6C8-ACE7D8D6C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44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F762CFFC-C886-41BB-A64F-209193188CCF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7BF708FF-36F6-4520-87BD-6DBBD383D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209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AC0363E3-9EBD-4F11-9C6B-F8F0D2F49006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DEBA5AA8-808C-4982-84DE-4F0E8793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360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55" y="273112"/>
            <a:ext cx="679880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C0A63679-8989-436C-86B9-17B50906B07C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1C0EE0F1-8D24-4675-9822-7D61E2813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725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19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19" y="612775"/>
            <a:ext cx="729710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19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611E8A88-C121-419B-8FB2-A57E2F0E3D50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C74D5226-FACA-4C30-BB0B-A837606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44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848A9045-1D11-4839-B211-7CCC7CC1FCAD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1297269E-7796-4916-B6E2-F17105E3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34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461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700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700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6257D6D5-CB4A-4338-AFCC-72195A60CBBA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57925">
              <a:defRPr/>
            </a:lvl1pPr>
          </a:lstStyle>
          <a:p>
            <a:pPr>
              <a:defRPr/>
            </a:pPr>
            <a:fld id="{E6CBF742-F48B-4820-B52B-CB751743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377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448401" y="1764800"/>
            <a:ext cx="5132870" cy="1093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585" lvl="0" indent="-524920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3500" i="1">
                <a:solidFill>
                  <a:schemeClr val="accent2"/>
                </a:solidFill>
              </a:defRPr>
            </a:lvl1pPr>
            <a:lvl2pPr marL="1219170" lvl="1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3500" i="1">
                <a:solidFill>
                  <a:schemeClr val="accent2"/>
                </a:solidFill>
              </a:defRPr>
            </a:lvl2pPr>
            <a:lvl3pPr marL="1828754" lvl="2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3500" i="1">
                <a:solidFill>
                  <a:schemeClr val="accent2"/>
                </a:solidFill>
              </a:defRPr>
            </a:lvl3pPr>
            <a:lvl4pPr marL="2438339" lvl="3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500" i="1">
                <a:solidFill>
                  <a:schemeClr val="accent2"/>
                </a:solidFill>
              </a:defRPr>
            </a:lvl4pPr>
            <a:lvl5pPr marL="3047924" lvl="4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500" i="1">
                <a:solidFill>
                  <a:schemeClr val="accent2"/>
                </a:solidFill>
              </a:defRPr>
            </a:lvl5pPr>
            <a:lvl6pPr marL="3657509" lvl="5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500" i="1">
                <a:solidFill>
                  <a:schemeClr val="accent2"/>
                </a:solidFill>
              </a:defRPr>
            </a:lvl6pPr>
            <a:lvl7pPr marL="4267093" lvl="6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500" i="1">
                <a:solidFill>
                  <a:schemeClr val="accent2"/>
                </a:solidFill>
              </a:defRPr>
            </a:lvl7pPr>
            <a:lvl8pPr marL="4876678" lvl="7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500" i="1">
                <a:solidFill>
                  <a:schemeClr val="accent2"/>
                </a:solidFill>
              </a:defRPr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5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34;p4"/>
          <p:cNvSpPr txBox="1">
            <a:spLocks noGrp="1"/>
          </p:cNvSpPr>
          <p:nvPr>
            <p:ph type="sldNum" idx="10"/>
          </p:nvPr>
        </p:nvSpPr>
        <p:spPr>
          <a:xfrm>
            <a:off x="101600" y="6332538"/>
            <a:ext cx="730250" cy="525462"/>
          </a:xfrm>
        </p:spPr>
        <p:txBody>
          <a:bodyPr spcFirstLastPara="1" wrap="square" lIns="121897" tIns="121897" rIns="121897" bIns="121897" anchorCtr="0">
            <a:noAutofit/>
          </a:bodyPr>
          <a:lstStyle>
            <a:lvl1pPr lvl="0" defTabSz="957925">
              <a:buNone/>
              <a:defRPr>
                <a:solidFill>
                  <a:srgbClr val="51B148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778DB62-ECD3-48EB-8929-4E9901E5A44C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3676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4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4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10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10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97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12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34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79" y="273144"/>
            <a:ext cx="679880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34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1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89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88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09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732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732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59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448401" y="1764800"/>
            <a:ext cx="5132870" cy="109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524920" rtl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3500" i="1">
                <a:solidFill>
                  <a:schemeClr val="accent2"/>
                </a:solidFill>
              </a:defRPr>
            </a:lvl1pPr>
            <a:lvl2pPr marL="1219170" lvl="1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3500" i="1">
                <a:solidFill>
                  <a:schemeClr val="accent2"/>
                </a:solidFill>
              </a:defRPr>
            </a:lvl2pPr>
            <a:lvl3pPr marL="1828754" lvl="2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3500" i="1">
                <a:solidFill>
                  <a:schemeClr val="accent2"/>
                </a:solidFill>
              </a:defRPr>
            </a:lvl3pPr>
            <a:lvl4pPr marL="2438339" lvl="3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500" i="1">
                <a:solidFill>
                  <a:schemeClr val="accent2"/>
                </a:solidFill>
              </a:defRPr>
            </a:lvl4pPr>
            <a:lvl5pPr marL="3047924" lvl="4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500" i="1">
                <a:solidFill>
                  <a:schemeClr val="accent2"/>
                </a:solidFill>
              </a:defRPr>
            </a:lvl5pPr>
            <a:lvl6pPr marL="3657509" lvl="5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500" i="1">
                <a:solidFill>
                  <a:schemeClr val="accent2"/>
                </a:solidFill>
              </a:defRPr>
            </a:lvl6pPr>
            <a:lvl7pPr marL="4267093" lvl="6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3500" i="1">
                <a:solidFill>
                  <a:schemeClr val="accent2"/>
                </a:solidFill>
              </a:defRPr>
            </a:lvl7pPr>
            <a:lvl8pPr marL="4876678" lvl="7" indent="-52492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3500" i="1">
                <a:solidFill>
                  <a:schemeClr val="accent2"/>
                </a:solidFill>
              </a:defRPr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35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1361" y="6333135"/>
            <a:ext cx="72979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51B148"/>
                </a:solidFill>
              </a:rPr>
              <a:pPr/>
              <a:t>‹#›</a:t>
            </a:fld>
            <a:endParaRPr lang="en"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44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609601"/>
            <a:ext cx="10337562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4953000"/>
            <a:ext cx="8513287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105CF-6E29-42B3-B076-3E56F1002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54303"/>
      </p:ext>
    </p:extLst>
  </p:cSld>
  <p:clrMapOvr>
    <a:masterClrMapping/>
  </p:clrMapOvr>
  <p:transition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77268-B576-4B30-AEBD-8CF4650D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969011"/>
      </p:ext>
    </p:extLst>
  </p:cSld>
  <p:clrMapOvr>
    <a:masterClrMapping/>
  </p:clrMapOvr>
  <p:transition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7957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4561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679" y="3924300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1371655"/>
            <a:ext cx="10337562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4068818"/>
            <a:ext cx="10337562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D1DFE-1CE0-43DE-8FC0-72557B523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934906"/>
      </p:ext>
    </p:extLst>
  </p:cSld>
  <p:clrMapOvr>
    <a:masterClrMapping/>
  </p:clrMapOvr>
  <p:transition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474" y="1600200"/>
            <a:ext cx="5375532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37EF072-C27A-434E-B62A-C22ECDD31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40171"/>
      </p:ext>
    </p:extLst>
  </p:cSld>
  <p:clrMapOvr>
    <a:masterClrMapping/>
  </p:clrMapOvr>
  <p:transition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600200"/>
            <a:ext cx="537359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04" y="1600200"/>
            <a:ext cx="537570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092" y="2212848"/>
            <a:ext cx="5375532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4699" y="2212856"/>
            <a:ext cx="5375532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FC285C0-7630-402F-8CC9-08CE4E51A8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09447"/>
      </p:ext>
    </p:extLst>
  </p:cSld>
  <p:clrMapOvr>
    <a:masterClrMapping/>
  </p:clrMapOvr>
  <p:transition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5C7DE-0B4F-4BA7-9E53-AE4B478995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613231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6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42788-BE5E-409F-B89A-DB9AD2D57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215311"/>
      </p:ext>
    </p:extLst>
  </p:cSld>
  <p:clrMapOvr>
    <a:masterClrMapping/>
  </p:clrMapOvr>
  <p:transition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668" y="266700"/>
            <a:ext cx="4001161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480" y="273105"/>
            <a:ext cx="664467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668" y="2438455"/>
            <a:ext cx="4001161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6C464-DDCA-4652-BB53-1F63DCA3A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969563"/>
      </p:ext>
    </p:extLst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894" y="228600"/>
            <a:ext cx="759692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5860" y="1143000"/>
            <a:ext cx="8052993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3894" y="5810250"/>
            <a:ext cx="759692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8B29B-889D-4A90-A6A3-955516BC5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345576"/>
      </p:ext>
    </p:extLst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4C2FB-0669-4108-9BDC-7FA626E92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065238"/>
      </p:ext>
    </p:extLst>
  </p:cSld>
  <p:clrMapOvr>
    <a:masterClrMapping/>
  </p:clrMapOvr>
  <p:transition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93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93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0BB89-973E-4EB3-BAA4-36BAE7F31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855275"/>
      </p:ext>
    </p:extLst>
  </p:cSld>
  <p:clrMapOvr>
    <a:masterClrMapping/>
  </p:clrMapOvr>
  <p:transition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93"/>
            <a:ext cx="10945654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7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FD6FCF10-5109-4D3C-80A6-D68CFBC8E2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410000"/>
      </p:ext>
    </p:extLst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609601"/>
            <a:ext cx="10337562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4953000"/>
            <a:ext cx="8513287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105CF-6E29-42B3-B076-3E56F1002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963254"/>
      </p:ext>
    </p:extLst>
  </p:cSld>
  <p:clrMapOvr>
    <a:masterClrMapping/>
  </p:clrMapOvr>
  <p:transition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77268-B576-4B30-AEBD-8CF4650D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888309"/>
      </p:ext>
    </p:extLst>
  </p:cSld>
  <p:clrMapOvr>
    <a:masterClrMapping/>
  </p:clrMapOvr>
  <p:transition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7957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4561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676" y="3924300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1371651"/>
            <a:ext cx="10337562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4068814"/>
            <a:ext cx="10337562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D1DFE-1CE0-43DE-8FC0-72557B523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555902"/>
      </p:ext>
    </p:extLst>
  </p:cSld>
  <p:clrMapOvr>
    <a:masterClrMapping/>
  </p:clrMapOvr>
  <p:transition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474" y="1600200"/>
            <a:ext cx="5375532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37EF072-C27A-434E-B62A-C22ECDD31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119733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3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600200"/>
            <a:ext cx="537359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02" y="1600200"/>
            <a:ext cx="537570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092" y="2212848"/>
            <a:ext cx="5375532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4699" y="2212856"/>
            <a:ext cx="5375532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FC285C0-7630-402F-8CC9-08CE4E51A8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279920"/>
      </p:ext>
    </p:extLst>
  </p:cSld>
  <p:clrMapOvr>
    <a:masterClrMapping/>
  </p:clrMapOvr>
  <p:transition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5C7DE-0B4F-4BA7-9E53-AE4B478995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615895"/>
      </p:ext>
    </p:extLst>
  </p:cSld>
  <p:clrMapOvr>
    <a:masterClrMapping/>
  </p:clrMapOvr>
  <p:transition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42788-BE5E-409F-B89A-DB9AD2D57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968654"/>
      </p:ext>
    </p:extLst>
  </p:cSld>
  <p:clrMapOvr>
    <a:masterClrMapping/>
  </p:clrMapOvr>
  <p:transition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665" y="266700"/>
            <a:ext cx="4001161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480" y="273101"/>
            <a:ext cx="664467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665" y="2438451"/>
            <a:ext cx="4001161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6C464-DDCA-4652-BB53-1F63DCA3A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053644"/>
      </p:ext>
    </p:extLst>
  </p:cSld>
  <p:clrMapOvr>
    <a:masterClrMapping/>
  </p:clrMapOvr>
  <p:transition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894" y="228600"/>
            <a:ext cx="759692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5860" y="1143000"/>
            <a:ext cx="8052993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3894" y="5810250"/>
            <a:ext cx="759692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8B29B-889D-4A90-A6A3-955516BC5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715570"/>
      </p:ext>
    </p:extLst>
  </p:cSld>
  <p:clrMapOvr>
    <a:masterClrMapping/>
  </p:clrMapOvr>
  <p:transition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4C2FB-0669-4108-9BDC-7FA626E92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687486"/>
      </p:ext>
    </p:extLst>
  </p:cSld>
  <p:clrMapOvr>
    <a:masterClrMapping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8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8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0BB89-973E-4EB3-BAA4-36BAE7F31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51095"/>
      </p:ext>
    </p:extLst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89"/>
            <a:ext cx="10945654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7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FD6FCF10-5109-4D3C-80A6-D68CFBC8E2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071307"/>
      </p:ext>
    </p:extLst>
  </p:cSld>
  <p:clrMapOvr>
    <a:masterClrMapping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609601"/>
            <a:ext cx="10337562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4953000"/>
            <a:ext cx="8513287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105CF-6E29-42B3-B076-3E56F1002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99129"/>
      </p:ext>
    </p:extLst>
  </p:cSld>
  <p:clrMapOvr>
    <a:masterClrMapping/>
  </p:clrMapOvr>
  <p:transition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77268-B576-4B30-AEBD-8CF4650D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828392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83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83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117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7957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4561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674" y="3924300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1371647"/>
            <a:ext cx="10337562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4068810"/>
            <a:ext cx="10337562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D1DFE-1CE0-43DE-8FC0-72557B523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611038"/>
      </p:ext>
    </p:extLst>
  </p:cSld>
  <p:clrMapOvr>
    <a:masterClrMapping/>
  </p:clrMapOvr>
  <p:transition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474" y="1600200"/>
            <a:ext cx="5375532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37EF072-C27A-434E-B62A-C22ECDD31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562687"/>
      </p:ext>
    </p:extLst>
  </p:cSld>
  <p:clrMapOvr>
    <a:masterClrMapping/>
  </p:clrMapOvr>
  <p:transition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600200"/>
            <a:ext cx="537359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299" y="1600200"/>
            <a:ext cx="537570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092" y="2212848"/>
            <a:ext cx="5375532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4699" y="2212856"/>
            <a:ext cx="5375532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FC285C0-7630-402F-8CC9-08CE4E51A8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405428"/>
      </p:ext>
    </p:extLst>
  </p:cSld>
  <p:clrMapOvr>
    <a:masterClrMapping/>
  </p:clrMapOvr>
  <p:transition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5C7DE-0B4F-4BA7-9E53-AE4B478995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66901"/>
      </p:ext>
    </p:extLst>
  </p:cSld>
  <p:clrMapOvr>
    <a:masterClrMapping/>
  </p:clrMapOvr>
  <p:transition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42788-BE5E-409F-B89A-DB9AD2D57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542199"/>
      </p:ext>
    </p:extLst>
  </p:cSld>
  <p:clrMapOvr>
    <a:masterClrMapping/>
  </p:clrMapOvr>
  <p:transition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662" y="266700"/>
            <a:ext cx="4001161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480" y="273097"/>
            <a:ext cx="664467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662" y="2438447"/>
            <a:ext cx="4001161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6C464-DDCA-4652-BB53-1F63DCA3A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025839"/>
      </p:ext>
    </p:extLst>
  </p:cSld>
  <p:clrMapOvr>
    <a:masterClrMapping/>
  </p:clrMapOvr>
  <p:transition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894" y="228600"/>
            <a:ext cx="759692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5860" y="1143000"/>
            <a:ext cx="8052993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3894" y="5810250"/>
            <a:ext cx="759692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8B29B-889D-4A90-A6A3-955516BC5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949628"/>
      </p:ext>
    </p:extLst>
  </p:cSld>
  <p:clrMapOvr>
    <a:masterClrMapping/>
  </p:clrMapOvr>
  <p:transition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4C2FB-0669-4108-9BDC-7FA626E92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373762"/>
      </p:ext>
    </p:extLst>
  </p:cSld>
  <p:clrMapOvr>
    <a:masterClrMapping/>
  </p:clrMapOvr>
  <p:transition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85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85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0BB89-973E-4EB3-BAA4-36BAE7F31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091640"/>
      </p:ext>
    </p:extLst>
  </p:cSld>
  <p:clrMapOvr>
    <a:masterClrMapping/>
  </p:clrMapOvr>
  <p:transition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85"/>
            <a:ext cx="10945654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7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FD6FCF10-5109-4D3C-80A6-D68CFBC8E2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69322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83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60440"/>
      </p:ext>
    </p:extLst>
  </p:cSld>
  <p:clrMapOvr>
    <a:masterClrMapping/>
  </p:clrMapOvr>
  <p:transition>
    <p:newsfla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73391"/>
      </p:ext>
    </p:extLst>
  </p:cSld>
  <p:clrMapOvr>
    <a:masterClrMapping/>
  </p:clrMapOvr>
  <p:transition>
    <p:newsfla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4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5595"/>
      </p:ext>
    </p:extLst>
  </p:cSld>
  <p:clrMapOvr>
    <a:masterClrMapping/>
  </p:clrMapOvr>
  <p:transition>
    <p:newsfla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55662"/>
      </p:ext>
    </p:extLst>
  </p:cSld>
  <p:clrMapOvr>
    <a:masterClrMapping/>
  </p:clrMapOvr>
  <p:transition>
    <p:newsfla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42249"/>
      </p:ext>
    </p:extLst>
  </p:cSld>
  <p:clrMapOvr>
    <a:masterClrMapping/>
  </p:clrMapOvr>
  <p:transition>
    <p:newsfla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40382"/>
      </p:ext>
    </p:extLst>
  </p:cSld>
  <p:clrMapOvr>
    <a:masterClrMapping/>
  </p:clrMapOvr>
  <p:transition>
    <p:newsfla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00249"/>
      </p:ext>
    </p:extLst>
  </p:cSld>
  <p:clrMapOvr>
    <a:masterClrMapping/>
  </p:clrMapOvr>
  <p:transition>
    <p:newsfla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2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9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23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31782"/>
      </p:ext>
    </p:extLst>
  </p:cSld>
  <p:clrMapOvr>
    <a:masterClrMapping/>
  </p:clrMapOvr>
  <p:transition>
    <p:newsfla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72633"/>
      </p:ext>
    </p:extLst>
  </p:cSld>
  <p:clrMapOvr>
    <a:masterClrMapping/>
  </p:clrMapOvr>
  <p:transition>
    <p:newsfla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5565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16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85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85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2566"/>
      </p:ext>
    </p:extLst>
  </p:cSld>
  <p:clrMapOvr>
    <a:masterClrMapping/>
  </p:clrMapOvr>
  <p:transition>
    <p:newsfla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6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0762"/>
      </p:ext>
    </p:extLst>
  </p:cSld>
  <p:clrMapOvr>
    <a:masterClrMapping/>
  </p:clrMapOvr>
  <p:transition>
    <p:newsfla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31481"/>
      </p:ext>
    </p:extLst>
  </p:cSld>
  <p:clrMapOvr>
    <a:masterClrMapping/>
  </p:clrMapOvr>
  <p:transition>
    <p:newsfla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4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7156"/>
      </p:ext>
    </p:extLst>
  </p:cSld>
  <p:clrMapOvr>
    <a:masterClrMapping/>
  </p:clrMapOvr>
  <p:transition>
    <p:newsfla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14443"/>
      </p:ext>
    </p:extLst>
  </p:cSld>
  <p:clrMapOvr>
    <a:masterClrMapping/>
  </p:clrMapOvr>
  <p:transition>
    <p:newsfla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30982"/>
      </p:ext>
    </p:extLst>
  </p:cSld>
  <p:clrMapOvr>
    <a:masterClrMapping/>
  </p:clrMapOvr>
  <p:transition>
    <p:newsfla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56935"/>
      </p:ext>
    </p:extLst>
  </p:cSld>
  <p:clrMapOvr>
    <a:masterClrMapping/>
  </p:clrMapOvr>
  <p:transition>
    <p:newsfla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39888"/>
      </p:ext>
    </p:extLst>
  </p:cSld>
  <p:clrMapOvr>
    <a:masterClrMapping/>
  </p:clrMapOvr>
  <p:transition>
    <p:newsflash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9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0232"/>
      </p:ext>
    </p:extLst>
  </p:cSld>
  <p:clrMapOvr>
    <a:masterClrMapping/>
  </p:clrMapOvr>
  <p:transition>
    <p:newsfla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94321"/>
      </p:ext>
    </p:extLst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30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30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86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11298"/>
      </p:ext>
    </p:extLst>
  </p:cSld>
  <p:clrMapOvr>
    <a:masterClrMapping/>
  </p:clrMapOvr>
  <p:transition>
    <p:newsflash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7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7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0875"/>
      </p:ext>
    </p:extLst>
  </p:cSld>
  <p:clrMapOvr>
    <a:masterClrMapping/>
  </p:clrMapOvr>
  <p:transition>
    <p:newsflash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609601"/>
            <a:ext cx="10337562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4953000"/>
            <a:ext cx="8513287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8FCF1-B321-4DF2-87D5-CE903D7D2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13244"/>
      </p:ext>
    </p:extLst>
  </p:cSld>
  <p:clrMapOvr>
    <a:masterClrMapping/>
  </p:clrMapOvr>
  <p:transition>
    <p:strips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466C8-0011-4A10-8277-FDDF489B0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88385"/>
      </p:ext>
    </p:extLst>
  </p:cSld>
  <p:clrMapOvr>
    <a:masterClrMapping/>
  </p:clrMapOvr>
  <p:transition>
    <p:strips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7957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245611" y="3924300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663" y="3924300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1371631"/>
            <a:ext cx="10337562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4068794"/>
            <a:ext cx="10337562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F390F-A2B7-4199-8312-E9C6D5B57C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186212"/>
      </p:ext>
    </p:extLst>
  </p:cSld>
  <p:clrMapOvr>
    <a:masterClrMapping/>
  </p:clrMapOvr>
  <p:transition>
    <p:strips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474" y="1600200"/>
            <a:ext cx="5375532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60DBFB0-AA2D-4429-82B7-BC8A6448D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630777"/>
      </p:ext>
    </p:extLst>
  </p:cSld>
  <p:clrMapOvr>
    <a:masterClrMapping/>
  </p:clrMapOvr>
  <p:transition>
    <p:strips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600200"/>
            <a:ext cx="537359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288" y="1600200"/>
            <a:ext cx="5375701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092" y="2212848"/>
            <a:ext cx="5375532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4699" y="2212856"/>
            <a:ext cx="5375532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E14A19F-68A7-43E9-B53D-4DCB2F309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252174"/>
      </p:ext>
    </p:extLst>
  </p:cSld>
  <p:clrMapOvr>
    <a:masterClrMapping/>
  </p:clrMapOvr>
  <p:transition>
    <p:strips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7ECD1-010C-4950-BA7C-A647BD911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816862"/>
      </p:ext>
    </p:extLst>
  </p:cSld>
  <p:clrMapOvr>
    <a:masterClrMapping/>
  </p:clrMapOvr>
  <p:transition>
    <p:strips dir="r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AAAA-3E08-4A37-BD9D-007A6F0A0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5175"/>
      </p:ext>
    </p:extLst>
  </p:cSld>
  <p:clrMapOvr>
    <a:masterClrMapping/>
  </p:clrMapOvr>
  <p:transition>
    <p:strips dir="r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652" y="266700"/>
            <a:ext cx="4001161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480" y="273081"/>
            <a:ext cx="664467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652" y="2438431"/>
            <a:ext cx="4001161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A7553-3EA1-4C41-B84C-D34849601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86883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66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894" y="228600"/>
            <a:ext cx="759692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5860" y="1143000"/>
            <a:ext cx="8052993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3894" y="5810250"/>
            <a:ext cx="759692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BD894-862B-4A49-8304-448D8E3B8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16134"/>
      </p:ext>
    </p:extLst>
  </p:cSld>
  <p:clrMapOvr>
    <a:masterClrMapping/>
  </p:clrMapOvr>
  <p:transition>
    <p:strips dir="r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C81FE-CE98-4AEF-86EF-4D2DC03D6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573731"/>
      </p:ext>
    </p:extLst>
  </p:cSld>
  <p:clrMapOvr>
    <a:masterClrMapping/>
  </p:clrMapOvr>
  <p:transition>
    <p:strips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6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6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F4E51-7CA6-4B75-A2C0-AEE8123B1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69539"/>
      </p:ext>
    </p:extLst>
  </p:cSld>
  <p:clrMapOvr>
    <a:masterClrMapping/>
  </p:clrMapOvr>
  <p:transition>
    <p:strips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69"/>
            <a:ext cx="10945654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7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87F36883-92CF-4232-9E90-203F549CE5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303768"/>
      </p:ext>
    </p:extLst>
  </p:cSld>
  <p:clrMapOvr>
    <a:masterClrMapping/>
  </p:clrMapOvr>
  <p:transition>
    <p:strips dir="r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4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84860"/>
      </p:ext>
    </p:extLst>
  </p:cSld>
  <p:clrMapOvr>
    <a:masterClrMapping/>
  </p:clrMapOvr>
  <p:transition>
    <p:newsflash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37625"/>
      </p:ext>
    </p:extLst>
  </p:cSld>
  <p:clrMapOvr>
    <a:masterClrMapping/>
  </p:clrMapOvr>
  <p:transition>
    <p:newsflash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2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76194"/>
      </p:ext>
    </p:extLst>
  </p:cSld>
  <p:clrMapOvr>
    <a:masterClrMapping/>
  </p:clrMapOvr>
  <p:transition>
    <p:newsflash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8681"/>
      </p:ext>
    </p:extLst>
  </p:cSld>
  <p:clrMapOvr>
    <a:masterClrMapping/>
  </p:clrMapOvr>
  <p:transition>
    <p:newsflash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60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6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70559"/>
      </p:ext>
    </p:extLst>
  </p:cSld>
  <p:clrMapOvr>
    <a:masterClrMapping/>
  </p:clrMapOvr>
  <p:transition>
    <p:newsflash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54950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2B97F-C22B-4BB6-B456-10E86A6D714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40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B6BD4-05F4-45F4-8332-FB65DE75E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5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74D6D4-7A54-480F-B30E-01E3E2DD4D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5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5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08B176-B352-4166-96AA-713752409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F4A83-5DD9-4E7B-86E2-0C84C166824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2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8013" y="274638"/>
            <a:ext cx="10945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13" y="1600200"/>
            <a:ext cx="109458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13" y="6356350"/>
            <a:ext cx="2838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CD4B3E-1DFF-4EB1-8115-B2551611527F}" type="datetimeFigureOut">
              <a:rPr lang="en-US"/>
              <a:pPr>
                <a:defRPr/>
              </a:pPr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6075" y="6356350"/>
            <a:ext cx="3849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375" y="6356350"/>
            <a:ext cx="2838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A4B488-F3AA-48CA-A88E-257DE6EAD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44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60347-157E-455F-B98E-1381984F70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444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44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1167E-820F-4DC8-A708-B9E3EFFC3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2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0"/>
            <a:ext cx="10945654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2649" y="6356405"/>
            <a:ext cx="2774419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246" y="6356405"/>
            <a:ext cx="378790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3718" y="6356405"/>
            <a:ext cx="747446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100C16-1A9E-4F92-893A-35C46E741F9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sp>
        <p:nvSpPr>
          <p:cNvPr id="7" name="Oval 6"/>
          <p:cNvSpPr/>
          <p:nvPr/>
        </p:nvSpPr>
        <p:spPr>
          <a:xfrm>
            <a:off x="11249700" y="6499225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041" y="6499225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5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0"/>
            <a:ext cx="10945654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2646" y="6356401"/>
            <a:ext cx="2774419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246" y="6356401"/>
            <a:ext cx="378790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3718" y="6356401"/>
            <a:ext cx="747446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100C16-1A9E-4F92-893A-35C46E741F9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sp>
        <p:nvSpPr>
          <p:cNvPr id="7" name="Oval 6"/>
          <p:cNvSpPr/>
          <p:nvPr/>
        </p:nvSpPr>
        <p:spPr>
          <a:xfrm>
            <a:off x="11249700" y="6499225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038" y="6499225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0"/>
            <a:ext cx="10945654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2644" y="6356397"/>
            <a:ext cx="2774419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246" y="6356397"/>
            <a:ext cx="378790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3718" y="6356397"/>
            <a:ext cx="747446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100C16-1A9E-4F92-893A-35C46E741F9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sp>
        <p:nvSpPr>
          <p:cNvPr id="7" name="Oval 6"/>
          <p:cNvSpPr/>
          <p:nvPr/>
        </p:nvSpPr>
        <p:spPr>
          <a:xfrm>
            <a:off x="11249700" y="6499225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035" y="6499225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2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9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9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9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1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9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9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9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7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0"/>
            <a:ext cx="10945654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2633" y="6356381"/>
            <a:ext cx="2774419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246" y="6356381"/>
            <a:ext cx="3787906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3718" y="6356381"/>
            <a:ext cx="747446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6943F7-8345-4BE2-BC76-6883046EBD2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sp>
        <p:nvSpPr>
          <p:cNvPr id="7" name="Oval 6"/>
          <p:cNvSpPr/>
          <p:nvPr/>
        </p:nvSpPr>
        <p:spPr>
          <a:xfrm>
            <a:off x="11249700" y="6499225"/>
            <a:ext cx="111906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025" y="6499225"/>
            <a:ext cx="111905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7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33B5-31D6-4EE8-8EAF-E93D7B3403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7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7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90A5-CA82-4B5F-B475-A43CB5DA0C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8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" y="57150"/>
            <a:ext cx="42838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1650" y="1569355"/>
            <a:ext cx="7886192" cy="1943071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rgbClr val="7030A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ĐỊA LÍ 7</a:t>
            </a:r>
            <a:endParaRPr lang="en-US" sz="11500" b="1" dirty="0">
              <a:solidFill>
                <a:srgbClr val="7030A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75919" y="833273"/>
            <a:ext cx="7777654" cy="590550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24" tIns="45712" rIns="91424" bIns="4571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Trường</a:t>
            </a:r>
            <a:r>
              <a:rPr lang="en-US" sz="32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THCS </a:t>
            </a:r>
            <a:r>
              <a:rPr lang="en-US" sz="320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Bạch</a:t>
            </a:r>
            <a:r>
              <a:rPr lang="en-US" sz="32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Đằng</a:t>
            </a:r>
            <a:r>
              <a:rPr lang="en-US" sz="32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3200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Quận</a:t>
            </a:r>
            <a:r>
              <a:rPr lang="en-US" sz="3200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940804"/>
            <a:ext cx="2435346" cy="244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30" y="3962400"/>
            <a:ext cx="3267609" cy="242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8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467" y="4954914"/>
            <a:ext cx="2209800" cy="188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442119" y="685800"/>
            <a:ext cx="11111627" cy="1981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Qua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các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hình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ảnh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vừa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sát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kết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hợp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với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sư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̣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hiểu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biết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của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bản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hãy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các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đặc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điểm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905010" y="3276600"/>
            <a:ext cx="4155295" cy="15240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Quần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cư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nông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thôn</a:t>
            </a: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6461919" y="3254820"/>
            <a:ext cx="4155295" cy="15240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Quần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cư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đô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8045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201" grpId="0" animBg="1"/>
      <p:bldP spid="82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99319" y="304800"/>
            <a:ext cx="10844306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0066"/>
                </a:solidFill>
                <a:latin typeface="Times New Roman" pitchFamily="18" charset="0"/>
              </a:rPr>
              <a:t>SO SÁNH TỈ LỆ DÂN SỐ NÔNG THÔN VÀ ĐÔ THỊ (%)</a:t>
            </a:r>
          </a:p>
        </p:txBody>
      </p:sp>
      <p:graphicFrame>
        <p:nvGraphicFramePr>
          <p:cNvPr id="3486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402664"/>
              </p:ext>
            </p:extLst>
          </p:nvPr>
        </p:nvGraphicFramePr>
        <p:xfrm>
          <a:off x="184990" y="1066800"/>
          <a:ext cx="11534743" cy="3351849"/>
        </p:xfrm>
        <a:graphic>
          <a:graphicData uri="http://schemas.openxmlformats.org/drawingml/2006/table">
            <a:tbl>
              <a:tblPr/>
              <a:tblGrid>
                <a:gridCol w="23145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02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51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074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74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08" marR="1216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08" marR="1216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86,4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08" marR="1216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39,6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08" marR="12160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121608" marR="1216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loud Callout 5"/>
          <p:cNvSpPr/>
          <p:nvPr/>
        </p:nvSpPr>
        <p:spPr>
          <a:xfrm>
            <a:off x="1966119" y="3733800"/>
            <a:ext cx="6781799" cy="2971800"/>
          </a:xfrm>
          <a:prstGeom prst="cloudCallout">
            <a:avLst>
              <a:gd name="adj1" fmla="val -42716"/>
              <a:gd name="adj2" fmla="val 678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Kiểu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quần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cư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ngày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càng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thu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hút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nhiều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dân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cư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sống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việc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09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 autoUpdateAnimBg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37373"/>
              </p:ext>
            </p:extLst>
          </p:nvPr>
        </p:nvGraphicFramePr>
        <p:xfrm>
          <a:off x="518319" y="152400"/>
          <a:ext cx="11249700" cy="6547431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99928"/>
                <a:gridCol w="4799872"/>
                <a:gridCol w="3749900"/>
              </a:tblGrid>
              <a:tr h="77307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542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xen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lẫn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xóm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san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phường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542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thưa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thớt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4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xóm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tuân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nếp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trật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đẳng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542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618" marR="1216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42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giảm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dần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dần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6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204122" y="381000"/>
            <a:ext cx="7924799" cy="4572000"/>
          </a:xfrm>
          <a:prstGeom prst="cloudCallout">
            <a:avLst>
              <a:gd name="adj1" fmla="val -39732"/>
              <a:gd name="adj2" fmla="val 6767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 err="1">
                <a:solidFill>
                  <a:srgbClr val="002060"/>
                </a:solidFill>
              </a:rPr>
              <a:t>Nơi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em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và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gia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đình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đang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cư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</a:rPr>
              <a:t>trú</a:t>
            </a:r>
            <a:r>
              <a:rPr lang="en-US" altLang="en-US" sz="4400" dirty="0" smtClean="0">
                <a:solidFill>
                  <a:srgbClr val="002060"/>
                </a:solidFill>
              </a:rPr>
              <a:t> </a:t>
            </a:r>
            <a:r>
              <a:rPr lang="en-US" altLang="en-US" sz="4400" dirty="0" err="1" smtClean="0">
                <a:solidFill>
                  <a:srgbClr val="002060"/>
                </a:solidFill>
              </a:rPr>
              <a:t>thuộc</a:t>
            </a:r>
            <a:r>
              <a:rPr lang="en-US" altLang="en-US" sz="4400" dirty="0" smtClean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kiểu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quần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cư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nào</a:t>
            </a:r>
            <a:r>
              <a:rPr lang="en-US" altLang="en-US" sz="4400" dirty="0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Hoạt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động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kinh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tế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chủ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yếu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là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gì</a:t>
            </a:r>
            <a:r>
              <a:rPr lang="en-US" altLang="en-US" sz="44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32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uong Vy\Desktop\19-20\Dia 7\mindmap\quan c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633830"/>
            <a:ext cx="11277600" cy="62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99319" y="152400"/>
            <a:ext cx="10488454" cy="5760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Quần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cư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nông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cư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đô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thị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196523"/>
            <a:ext cx="1201885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119" y="381000"/>
            <a:ext cx="8079873" cy="2287488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407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202697" y="876300"/>
            <a:ext cx="6384965" cy="5105400"/>
          </a:xfrm>
          <a:prstGeom prst="wedgeEllipseCallout">
            <a:avLst>
              <a:gd name="adj1" fmla="val -54028"/>
              <a:gd name="adj2" fmla="val 67310"/>
            </a:avLst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Dựa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vào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nội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dung </a:t>
            </a: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mục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2 SGK , </a:t>
            </a: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hãy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2060"/>
                </a:solidFill>
                <a:latin typeface="Times New Roman" pitchFamily="18" charset="0"/>
              </a:rPr>
              <a:t>biết</a:t>
            </a:r>
            <a:r>
              <a:rPr lang="en-US" altLang="en-US" sz="3000" b="1" i="1" dirty="0" smtClean="0">
                <a:solidFill>
                  <a:srgbClr val="002060"/>
                </a:solidFill>
                <a:latin typeface="Times New Roman" pitchFamily="18" charset="0"/>
              </a:rPr>
              <a:t> 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Đô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xuất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hiện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trên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trái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đất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thời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kì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nào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Đô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phát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triển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mạnh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nhất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khi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itchFamily="18" charset="0"/>
              </a:rPr>
              <a:t>nào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itchFamily="18" charset="0"/>
              </a:rPr>
              <a:t> ?</a:t>
            </a:r>
            <a:endParaRPr lang="en-US" altLang="en-US" sz="30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6843146" y="876300"/>
            <a:ext cx="4800373" cy="2628900"/>
          </a:xfrm>
          <a:prstGeom prst="wedgeRoundRectCallout">
            <a:avLst>
              <a:gd name="adj1" fmla="val -79300"/>
              <a:gd name="adj2" fmla="val 3571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Đô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thị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xuất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hiện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từ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thời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cô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̉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đại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: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Trung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Quốc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, Ai </a:t>
            </a:r>
            <a:r>
              <a:rPr lang="en-US" altLang="en-US" sz="3000" dirty="0" err="1">
                <a:solidFill>
                  <a:srgbClr val="000066"/>
                </a:solidFill>
                <a:latin typeface="Times New Roman" pitchFamily="18" charset="0"/>
              </a:rPr>
              <a:t>C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ập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,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Ấn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Đô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̣, La Mã… , là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lúc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đã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có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trao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đổi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hàng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hóa</a:t>
            </a:r>
            <a:endParaRPr lang="en-US" altLang="en-US" sz="3000" dirty="0" smtClean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 flipV="1">
            <a:off x="6995319" y="3886199"/>
            <a:ext cx="4625236" cy="2416175"/>
          </a:xfrm>
          <a:prstGeom prst="wedgeRoundRectCallout">
            <a:avLst>
              <a:gd name="adj1" fmla="val -87171"/>
              <a:gd name="adj2" fmla="val 29653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1080000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Đô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thị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phát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triển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từ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thế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kỉ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XIX,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là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lúc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công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nghiệp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phát</a:t>
            </a:r>
            <a:r>
              <a:rPr lang="en-US" altLang="en-US" sz="3000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altLang="en-US" sz="3000" dirty="0" err="1" smtClean="0">
                <a:solidFill>
                  <a:srgbClr val="000066"/>
                </a:solidFill>
                <a:latin typeface="Times New Roman" pitchFamily="18" charset="0"/>
              </a:rPr>
              <a:t>triển</a:t>
            </a:r>
            <a:endParaRPr lang="en-US" altLang="en-US" sz="3000" dirty="0" smtClean="0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17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0" grpId="1" animBg="1"/>
      <p:bldP spid="36871" grpId="0" animBg="1"/>
      <p:bldP spid="36871" grpId="1" animBg="1"/>
      <p:bldP spid="36872" grpId="0" animBg="1"/>
      <p:bldP spid="368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0" y="-185738"/>
            <a:ext cx="11148352" cy="5492751"/>
          </a:xfrm>
          <a:prstGeom prst="irregularSeal1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000" smtClean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70919" y="1775825"/>
            <a:ext cx="61062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kỉ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XVIII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đến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nay,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tỉ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lệ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dân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đô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giới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sự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biến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6517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519" y="9525"/>
            <a:ext cx="1094565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Tỉ </a:t>
            </a:r>
            <a:r>
              <a:rPr lang="en-US" b="1" dirty="0" err="1" smtClean="0">
                <a:solidFill>
                  <a:srgbClr val="002060"/>
                </a:solidFill>
              </a:rPr>
              <a:t>lê</a:t>
            </a:r>
            <a:r>
              <a:rPr lang="en-US" b="1" dirty="0" smtClean="0">
                <a:solidFill>
                  <a:srgbClr val="002060"/>
                </a:solidFill>
              </a:rPr>
              <a:t>̣ </a:t>
            </a:r>
            <a:r>
              <a:rPr lang="en-US" b="1" dirty="0" err="1" smtClean="0">
                <a:solidFill>
                  <a:srgbClr val="002060"/>
                </a:solidFill>
              </a:rPr>
              <a:t>dân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thành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thi</a:t>
            </a:r>
            <a:r>
              <a:rPr lang="en-US" b="1" dirty="0" smtClean="0">
                <a:solidFill>
                  <a:srgbClr val="002060"/>
                </a:solidFill>
              </a:rPr>
              <a:t>̣ </a:t>
            </a:r>
            <a:r>
              <a:rPr lang="en-US" b="1" dirty="0" err="1" smtClean="0">
                <a:solidFill>
                  <a:srgbClr val="002060"/>
                </a:solidFill>
              </a:rPr>
              <a:t>thay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đổi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qua </a:t>
            </a:r>
            <a:r>
              <a:rPr lang="en-US" b="1" dirty="0" err="1" smtClean="0">
                <a:solidFill>
                  <a:srgbClr val="002060"/>
                </a:solidFill>
              </a:rPr>
              <a:t>thời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gian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43" y="1118369"/>
            <a:ext cx="1043871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63" y="3581400"/>
            <a:ext cx="625808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80" y="499880"/>
            <a:ext cx="7556398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86" y="71255"/>
            <a:ext cx="531233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3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0"/>
            <a:ext cx="4943588" cy="265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4146" y="2726715"/>
            <a:ext cx="415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1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84" y="13909"/>
            <a:ext cx="4866213" cy="265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21007" y="2726715"/>
            <a:ext cx="415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2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" y="3352854"/>
            <a:ext cx="5053468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36" y="3300487"/>
            <a:ext cx="5370726" cy="291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1390" y="6151180"/>
            <a:ext cx="415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3020" y="6214242"/>
            <a:ext cx="415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4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3" y="98852"/>
            <a:ext cx="9601201" cy="675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766721" y="1143000"/>
            <a:ext cx="36576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289719" y="316941"/>
            <a:ext cx="2971800" cy="3124200"/>
          </a:xfrm>
          <a:prstGeom prst="cloudCallout">
            <a:avLst>
              <a:gd name="adj1" fmla="val -39732"/>
              <a:gd name="adj2" fmla="val 676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 smtClean="0">
                <a:solidFill>
                  <a:srgbClr val="002060"/>
                </a:solidFill>
              </a:rPr>
              <a:t>Châu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lục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nhiều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siêu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đô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thị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nhất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ve-dep-cua-thanh-pho-dong-dan-nhat-the-gioi24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87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773602" y="130613"/>
            <a:ext cx="2533716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Mum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</a:rPr>
              <a:t>bai</a:t>
            </a:r>
            <a:endParaRPr lang="en-US" altLang="en-US" sz="2800" b="1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9460" name="Picture 7" descr="thủ đô tok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22" y="-39688"/>
            <a:ext cx="6283616" cy="316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7873524" y="127000"/>
            <a:ext cx="2432368" cy="522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66"/>
                </a:solidFill>
                <a:latin typeface="Times New Roman" pitchFamily="18" charset="0"/>
              </a:rPr>
              <a:t>Tokyo</a:t>
            </a:r>
          </a:p>
        </p:txBody>
      </p:sp>
      <p:pic>
        <p:nvPicPr>
          <p:cNvPr id="19462" name="Picture 11" descr="images60330_Thuongh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77687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1524701" y="3635280"/>
            <a:ext cx="2837762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</a:rPr>
              <a:t>Thượng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</a:rPr>
              <a:t>ải</a:t>
            </a:r>
            <a:endParaRPr lang="en-US" altLang="en-US" sz="2800" b="1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42" y="3505230"/>
            <a:ext cx="6070097" cy="321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857689" y="3733807"/>
            <a:ext cx="24640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New Delhi</a:t>
            </a:r>
          </a:p>
        </p:txBody>
      </p:sp>
    </p:spTree>
    <p:extLst>
      <p:ext uri="{BB962C8B-B14F-4D97-AF65-F5344CB8AC3E}">
        <p14:creationId xmlns:p14="http://schemas.microsoft.com/office/powerpoint/2010/main" val="3301319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013488" y="5703888"/>
            <a:ext cx="1045369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25624" y="533400"/>
            <a:ext cx="9121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6868" name="AutoShape 5" descr="SG3_3DCao_medium"/>
          <p:cNvSpPr>
            <a:spLocks noChangeAspect="1" noChangeArrowheads="1"/>
          </p:cNvSpPr>
          <p:nvPr/>
        </p:nvSpPr>
        <p:spPr bwMode="auto">
          <a:xfrm>
            <a:off x="2913776" y="1752600"/>
            <a:ext cx="633429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6869" name="Picture 7" descr="ha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68" y="0"/>
            <a:ext cx="597957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1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97957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AutoShape 26" descr="Z"/>
          <p:cNvSpPr>
            <a:spLocks noChangeAspect="1" noChangeArrowheads="1"/>
          </p:cNvSpPr>
          <p:nvPr/>
        </p:nvSpPr>
        <p:spPr bwMode="auto">
          <a:xfrm>
            <a:off x="5878224" y="32766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72" name="AutoShape 28" descr="Z"/>
          <p:cNvSpPr>
            <a:spLocks noChangeAspect="1" noChangeArrowheads="1"/>
          </p:cNvSpPr>
          <p:nvPr/>
        </p:nvSpPr>
        <p:spPr bwMode="auto">
          <a:xfrm>
            <a:off x="206920" y="46038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73" name="AutoShape 30" descr="Z"/>
          <p:cNvSpPr>
            <a:spLocks noChangeAspect="1" noChangeArrowheads="1"/>
          </p:cNvSpPr>
          <p:nvPr/>
        </p:nvSpPr>
        <p:spPr bwMode="auto">
          <a:xfrm>
            <a:off x="206920" y="46038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74" name="AutoShape 32" descr="Z"/>
          <p:cNvSpPr>
            <a:spLocks noChangeAspect="1" noChangeArrowheads="1"/>
          </p:cNvSpPr>
          <p:nvPr/>
        </p:nvSpPr>
        <p:spPr bwMode="auto">
          <a:xfrm>
            <a:off x="5878224" y="32766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875" name="AutoShape 34" descr="Z"/>
          <p:cNvSpPr>
            <a:spLocks noChangeAspect="1" noChangeArrowheads="1"/>
          </p:cNvSpPr>
          <p:nvPr/>
        </p:nvSpPr>
        <p:spPr bwMode="auto">
          <a:xfrm>
            <a:off x="5878224" y="32766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6876" name="Picture 35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3505200"/>
            <a:ext cx="608091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5" descr="images21759_images822058_images789888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957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8" name="TextBox 15"/>
          <p:cNvSpPr txBox="1">
            <a:spLocks noChangeArrowheads="1"/>
          </p:cNvSpPr>
          <p:nvPr/>
        </p:nvSpPr>
        <p:spPr bwMode="auto">
          <a:xfrm>
            <a:off x="0" y="3200404"/>
            <a:ext cx="1216183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3564388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319" y="52561"/>
            <a:ext cx="1160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</a:rPr>
              <a:t>Đô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hóa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siêu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thị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Tuong Vy\Desktop\19-20\Dia 7\mindmap\dothi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637336"/>
            <a:ext cx="11506200" cy="62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Placeholder 1"/>
          <p:cNvSpPr>
            <a:spLocks noGrp="1"/>
          </p:cNvSpPr>
          <p:nvPr>
            <p:ph type="body" idx="1"/>
          </p:nvPr>
        </p:nvSpPr>
        <p:spPr>
          <a:xfrm>
            <a:off x="1190625" y="757238"/>
            <a:ext cx="9575800" cy="1368425"/>
          </a:xfrm>
        </p:spPr>
        <p:txBody>
          <a:bodyPr anchor="ctr"/>
          <a:lstStyle/>
          <a:p>
            <a:pPr marL="84138" indent="0" algn="ctr" eaLnBrk="1" hangingPunct="1">
              <a:spcAft>
                <a:spcPct val="0"/>
              </a:spcAft>
              <a:buFont typeface="Arial" pitchFamily="34" charset="0"/>
              <a:buNone/>
            </a:pPr>
            <a:r>
              <a:rPr lang="en-US" sz="8000" smtClean="0">
                <a:solidFill>
                  <a:srgbClr val="002060"/>
                </a:solidFill>
                <a:latin typeface="#9Slide05 SVNUT Triumph" pitchFamily="2" charset="0"/>
              </a:rPr>
              <a:t>Tạm biệt các con!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735263"/>
            <a:ext cx="792797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6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" y="3505252"/>
            <a:ext cx="2438401" cy="224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651919" y="533400"/>
            <a:ext cx="7669707" cy="3048000"/>
          </a:xfrm>
          <a:prstGeom prst="cloudCallout">
            <a:avLst>
              <a:gd name="adj1" fmla="val -32445"/>
              <a:gd name="adj2" fmla="val 946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xét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con </a:t>
            </a:r>
            <a:r>
              <a:rPr lang="en-US" sz="3200" dirty="0" err="1"/>
              <a:t>người</a:t>
            </a:r>
            <a:r>
              <a:rPr lang="en-US" sz="3200" dirty="0"/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458" y="4153322"/>
            <a:ext cx="3682380" cy="270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3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41" y="0"/>
            <a:ext cx="121894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9074" y="609600"/>
            <a:ext cx="123235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accent2"/>
                </a:solidFill>
              </a:rPr>
              <a:t>BÀI 3 : QUẦN CƯ. ĐÔ THỊ HÓA</a:t>
            </a:r>
            <a:endParaRPr lang="en-US" sz="4800" b="1" spc="50" dirty="0">
              <a:ln w="11430"/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71835572"/>
              </p:ext>
            </p:extLst>
          </p:nvPr>
        </p:nvGraphicFramePr>
        <p:xfrm>
          <a:off x="2651919" y="1518745"/>
          <a:ext cx="8817333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loud Callout 2"/>
          <p:cNvSpPr/>
          <p:nvPr/>
        </p:nvSpPr>
        <p:spPr>
          <a:xfrm>
            <a:off x="213520" y="152400"/>
            <a:ext cx="3733800" cy="1752600"/>
          </a:xfrm>
          <a:prstGeom prst="cloudCallout">
            <a:avLst>
              <a:gd name="adj1" fmla="val -32445"/>
              <a:gd name="adj2" fmla="val 946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NỘI DUNG BÀI HỌC</a:t>
            </a:r>
            <a:endParaRPr lang="en-US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19" y="914400"/>
            <a:ext cx="10945654" cy="22098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1. </a:t>
            </a:r>
            <a:r>
              <a:rPr lang="en-US" sz="4000" b="1" dirty="0" err="1" smtClean="0"/>
              <a:t>Quần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cư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nông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thôn</a:t>
            </a:r>
            <a:r>
              <a:rPr lang="en-US" sz="4000" b="1" dirty="0"/>
              <a:t> </a:t>
            </a:r>
            <a:r>
              <a:rPr lang="en-US" sz="4000" b="1" dirty="0" err="1" smtClean="0"/>
              <a:t>và</a:t>
            </a:r>
            <a:r>
              <a:rPr lang="en-US" sz="4000" b="1" dirty="0" smtClean="0"/>
              <a:t> </a:t>
            </a:r>
            <a:br>
              <a:rPr lang="en-US" sz="4000" b="1" dirty="0" smtClean="0"/>
            </a:br>
            <a:r>
              <a:rPr lang="en-US" sz="4000" b="1" dirty="0" err="1"/>
              <a:t>q</a:t>
            </a:r>
            <a:r>
              <a:rPr lang="en-US" sz="4000" b="1" dirty="0" err="1" smtClean="0"/>
              <a:t>uần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cư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thành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thị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148" y="3200400"/>
            <a:ext cx="3682380" cy="270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3505252"/>
            <a:ext cx="2901407" cy="224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651919" y="533400"/>
            <a:ext cx="7669707" cy="3048000"/>
          </a:xfrm>
          <a:prstGeom prst="cloudCallout">
            <a:avLst>
              <a:gd name="adj1" fmla="val -32445"/>
              <a:gd name="adj2" fmla="val 946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black"/>
                </a:solidFill>
              </a:rPr>
              <a:t>Thế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nào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là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quần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cư</a:t>
            </a:r>
            <a:r>
              <a:rPr lang="en-US" sz="4400" dirty="0" smtClean="0">
                <a:solidFill>
                  <a:prstClr val="black"/>
                </a:solidFill>
              </a:rPr>
              <a:t>?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71319" y="3810000"/>
            <a:ext cx="5459254" cy="2133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Quần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cư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</a:rPr>
              <a:t>dân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cư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sống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quây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tụ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lại</a:t>
            </a:r>
            <a:r>
              <a:rPr lang="en-US" b="1" dirty="0" smtClean="0">
                <a:solidFill>
                  <a:srgbClr val="002060"/>
                </a:solidFill>
              </a:rPr>
              <a:t> ở </a:t>
            </a:r>
            <a:r>
              <a:rPr lang="en-US" b="1" dirty="0" err="1" smtClean="0">
                <a:solidFill>
                  <a:srgbClr val="002060"/>
                </a:solidFill>
              </a:rPr>
              <a:t>một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nơi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một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vùng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" descr="o-sa-ca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68" y="3124200"/>
            <a:ext cx="587822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2"/>
          <p:cNvSpPr txBox="1">
            <a:spLocks noChangeArrowheads="1"/>
          </p:cNvSpPr>
          <p:nvPr/>
        </p:nvSpPr>
        <p:spPr bwMode="auto">
          <a:xfrm>
            <a:off x="1317534" y="6340313"/>
            <a:ext cx="3648551" cy="46166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Quang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cảnh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nông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thôn</a:t>
            </a:r>
            <a:endParaRPr lang="en-US" altLang="en-US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172" name="Text Box 23"/>
          <p:cNvSpPr txBox="1">
            <a:spLocks noChangeArrowheads="1"/>
          </p:cNvSpPr>
          <p:nvPr/>
        </p:nvSpPr>
        <p:spPr bwMode="auto">
          <a:xfrm>
            <a:off x="7905194" y="6384982"/>
            <a:ext cx="3040460" cy="46166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Quang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cảnh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đô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Times New Roman" pitchFamily="18" charset="0"/>
              </a:rPr>
              <a:t>thi</a:t>
            </a:r>
            <a:r>
              <a:rPr lang="en-US" altLang="en-US" b="1" dirty="0" smtClean="0">
                <a:solidFill>
                  <a:srgbClr val="FFFFFF"/>
                </a:solidFill>
                <a:latin typeface="Times New Roman" pitchFamily="18" charset="0"/>
              </a:rPr>
              <a:t>̣</a:t>
            </a:r>
          </a:p>
        </p:txBody>
      </p:sp>
      <p:pic>
        <p:nvPicPr>
          <p:cNvPr id="71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9" y="3124200"/>
            <a:ext cx="597957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36" y="0"/>
            <a:ext cx="5522371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n thô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" y="52"/>
            <a:ext cx="6080919" cy="32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780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7"/>
          <p:cNvSpPr txBox="1">
            <a:spLocks noChangeArrowheads="1"/>
          </p:cNvSpPr>
          <p:nvPr/>
        </p:nvSpPr>
        <p:spPr bwMode="auto">
          <a:xfrm>
            <a:off x="600458" y="6303473"/>
            <a:ext cx="5149779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Hoạt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động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kinh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tê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́ ở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nông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thôn</a:t>
            </a:r>
            <a:endParaRPr lang="en-US" altLang="en-US" b="1" dirty="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95" name="Text Box 18"/>
          <p:cNvSpPr txBox="1">
            <a:spLocks noChangeArrowheads="1"/>
          </p:cNvSpPr>
          <p:nvPr/>
        </p:nvSpPr>
        <p:spPr bwMode="auto">
          <a:xfrm>
            <a:off x="6638335" y="6328488"/>
            <a:ext cx="4763387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Hoạt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động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kinh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tê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́ ở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đô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itchFamily="18" charset="0"/>
              </a:rPr>
              <a:t>thi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itchFamily="18" charset="0"/>
              </a:rPr>
              <a:t>̣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0" y="25400"/>
            <a:ext cx="5738867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0" y="3200400"/>
            <a:ext cx="573886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70" y="25400"/>
            <a:ext cx="6044949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70" y="3260724"/>
            <a:ext cx="6044949" cy="30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68151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542</Words>
  <Application>Microsoft Office PowerPoint</Application>
  <PresentationFormat>Custom</PresentationFormat>
  <Paragraphs>86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Office Theme</vt:lpstr>
      <vt:lpstr>1_Office Theme</vt:lpstr>
      <vt:lpstr>Executive</vt:lpstr>
      <vt:lpstr>1_Executive</vt:lpstr>
      <vt:lpstr>2_Executive</vt:lpstr>
      <vt:lpstr>2_Office Theme</vt:lpstr>
      <vt:lpstr>3_Office Theme</vt:lpstr>
      <vt:lpstr>3_Executive</vt:lpstr>
      <vt:lpstr>4_Office Theme</vt:lpstr>
      <vt:lpstr>5_Office Theme</vt:lpstr>
      <vt:lpstr>Default Design</vt:lpstr>
      <vt:lpstr>6_Office Theme</vt:lpstr>
      <vt:lpstr>8_Office Theme</vt:lpstr>
      <vt:lpstr>ĐỊA LÍ 7</vt:lpstr>
      <vt:lpstr>PowerPoint Presentation</vt:lpstr>
      <vt:lpstr>PowerPoint Presentation</vt:lpstr>
      <vt:lpstr>PowerPoint Presentation</vt:lpstr>
      <vt:lpstr>PowerPoint Presentation</vt:lpstr>
      <vt:lpstr>1. Quần cư nông thôn và  quần cư thành thị</vt:lpstr>
      <vt:lpstr>Quần cư: dân cư sống quây tụ lại ở một nơi, một vùng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Đô thị hóa.  Các siêu đô thị</vt:lpstr>
      <vt:lpstr>PowerPoint Presentation</vt:lpstr>
      <vt:lpstr>PowerPoint Presentation</vt:lpstr>
      <vt:lpstr>Tỉ lệ dân thành thị thay đổi  qua thời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GMT</cp:lastModifiedBy>
  <cp:revision>42</cp:revision>
  <dcterms:created xsi:type="dcterms:W3CDTF">2019-08-21T13:54:03Z</dcterms:created>
  <dcterms:modified xsi:type="dcterms:W3CDTF">2021-09-07T09:21:01Z</dcterms:modified>
</cp:coreProperties>
</file>